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1" r:id="rId7"/>
    <p:sldId id="268" r:id="rId8"/>
    <p:sldId id="271" r:id="rId9"/>
    <p:sldId id="267" r:id="rId10"/>
    <p:sldId id="266" r:id="rId11"/>
    <p:sldId id="270" r:id="rId12"/>
    <p:sldId id="26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AE9D1B-5FC0-4EB5-8055-BD61FAB445F0}" v="44" dt="2022-12-01T18:40:38.597"/>
    <p1510:client id="{C0F32951-C4E4-413A-A6BB-31EE9390B097}" v="343" dt="2022-12-01T06:24:16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Devils among Apocalypse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SER594 GAME PROGRAMMING AND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550CE-E117-97B6-A407-AC746E4F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853" y="3878702"/>
            <a:ext cx="1382726" cy="1489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31105-17CE-2224-2E99-9F7B6F45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83" y="1259829"/>
            <a:ext cx="1292923" cy="16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E844-443F-F794-51E9-96C820B6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MENU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85E61-FE38-840A-FD61-8CE7255BA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223" y="1630545"/>
            <a:ext cx="8277159" cy="4861189"/>
          </a:xfrm>
        </p:spPr>
      </p:pic>
    </p:spTree>
    <p:extLst>
      <p:ext uri="{BB962C8B-B14F-4D97-AF65-F5344CB8AC3E}">
        <p14:creationId xmlns:p14="http://schemas.microsoft.com/office/powerpoint/2010/main" val="1568637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B0C4-E836-F55B-16AF-94535995B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 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D4CA0-A215-01B4-05F9-FDCC10E94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4971" y="2313590"/>
            <a:ext cx="7746159" cy="3698791"/>
          </a:xfrm>
        </p:spPr>
      </p:pic>
    </p:spTree>
    <p:extLst>
      <p:ext uri="{BB962C8B-B14F-4D97-AF65-F5344CB8AC3E}">
        <p14:creationId xmlns:p14="http://schemas.microsoft.com/office/powerpoint/2010/main" val="1074093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BDCD-7675-C67E-8F8B-78FB5FB0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BEAD-AFE4-8D8C-B726-121E9CD36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Keya Patel (1226211573)</a:t>
            </a:r>
          </a:p>
          <a:p>
            <a:pPr marL="383540" indent="-383540"/>
            <a:r>
              <a:rPr lang="en-US" dirty="0">
                <a:ea typeface="+mn-lt"/>
                <a:cs typeface="+mn-lt"/>
              </a:rPr>
              <a:t>Aakanksha Desai (1226102074)</a:t>
            </a:r>
            <a:endParaRPr lang="en-US" dirty="0"/>
          </a:p>
          <a:p>
            <a:pPr marL="383540" indent="-383540"/>
            <a:r>
              <a:rPr lang="en-US" dirty="0">
                <a:ea typeface="+mn-lt"/>
                <a:cs typeface="+mn-lt"/>
              </a:rPr>
              <a:t>Alok Rajpurohit (1225311776)</a:t>
            </a:r>
            <a:endParaRPr lang="en-US" dirty="0"/>
          </a:p>
          <a:p>
            <a:pPr marL="383540" indent="-383540"/>
            <a:r>
              <a:rPr lang="en-US" dirty="0">
                <a:ea typeface="+mn-lt"/>
                <a:cs typeface="+mn-lt"/>
              </a:rPr>
              <a:t>Dhwanil Vashi (1226280551)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8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95B0C-93CA-3F6B-86FD-4EC8BEF6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977" y="2986177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7647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EB50-C914-0B60-9F0A-6993FD9B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ED20B-6AE8-AE21-324F-68AA2420C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 algn="just"/>
            <a:r>
              <a:rPr lang="en-US" dirty="0"/>
              <a:t>BATTLEGROUND – The ASU Polytechnic Campus</a:t>
            </a:r>
          </a:p>
          <a:p>
            <a:pPr marL="383540" indent="-383540" algn="just"/>
            <a:r>
              <a:rPr lang="en-US" dirty="0"/>
              <a:t>Single player game</a:t>
            </a:r>
          </a:p>
          <a:p>
            <a:pPr marL="383540" indent="-383540" algn="just"/>
            <a:r>
              <a:rPr lang="en-US" dirty="0"/>
              <a:t>Player can grab food items, goodies, rewards</a:t>
            </a:r>
          </a:p>
          <a:p>
            <a:pPr marL="383540" indent="-383540" algn="just"/>
            <a:r>
              <a:rPr lang="en-US" dirty="0"/>
              <a:t>Receives points by defeating the opponent</a:t>
            </a:r>
          </a:p>
          <a:p>
            <a:pPr marL="383540" indent="-383540" algn="just"/>
            <a:r>
              <a:rPr lang="en-US" dirty="0"/>
              <a:t>Wins the game by surviving or defeating all the monsters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998C2-94B5-1473-2245-9BFB90360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17" y="385142"/>
            <a:ext cx="2945669" cy="608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CD6A-3A5B-989A-A79C-80F2E553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F3CA0-AC11-66C6-9F5B-7CE3186E8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1851" y="1581612"/>
            <a:ext cx="6105415" cy="48880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E5E91-045F-37F7-1BF1-AA6E1EA01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87" y="1540467"/>
            <a:ext cx="1154387" cy="1444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DC46E6-8717-816B-293C-908FDB8B7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402" y="1581612"/>
            <a:ext cx="1341558" cy="1444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1D8BC-661D-F7FF-9237-4ACBF94DF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4274" y="1450279"/>
            <a:ext cx="2070920" cy="1862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7FBEA-DCE4-39B4-CC74-F82E0173F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240" y="3543365"/>
            <a:ext cx="1728220" cy="1341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C6DA91-B2DD-8265-27BB-8CD43802F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776" y="3344361"/>
            <a:ext cx="1661800" cy="15401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C7C967-B6FA-2961-3D89-DD6AC0FB6F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5837" y="5107449"/>
            <a:ext cx="1920244" cy="12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3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9764-4BF0-1F09-0612-2FDA8300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9A41-0A8C-72BF-45D6-1FC4ED20D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 algn="just"/>
            <a:r>
              <a:rPr lang="en-US" dirty="0">
                <a:ea typeface="+mn-lt"/>
                <a:cs typeface="+mn-lt"/>
              </a:rPr>
              <a:t>The student is stuck at the poly campus among an apocalypse trying to survive among enemies and dire situations. </a:t>
            </a:r>
          </a:p>
          <a:p>
            <a:pPr marL="383540" indent="-383540" algn="just"/>
            <a:r>
              <a:rPr lang="en-US" dirty="0">
                <a:ea typeface="+mn-lt"/>
                <a:cs typeface="+mn-lt"/>
              </a:rPr>
              <a:t>The players can use weapon, move around the campus and kill enemies. </a:t>
            </a:r>
          </a:p>
          <a:p>
            <a:pPr marL="383540" indent="-383540" algn="just"/>
            <a:r>
              <a:rPr lang="en-US" dirty="0">
                <a:ea typeface="+mn-lt"/>
                <a:cs typeface="+mn-lt"/>
              </a:rPr>
              <a:t>Entire poly campus is exactly represented in the form of a map and the student is able to move through this.</a:t>
            </a:r>
          </a:p>
          <a:p>
            <a:pPr marL="383540" indent="-383540" algn="just"/>
            <a:r>
              <a:rPr lang="en-US" dirty="0">
                <a:ea typeface="+mn-lt"/>
                <a:cs typeface="+mn-lt"/>
              </a:rPr>
              <a:t>During the gameplay the sun devil gets to collect various rewards.</a:t>
            </a:r>
          </a:p>
          <a:p>
            <a:pPr marL="383540" indent="-383540" algn="just"/>
            <a:r>
              <a:rPr lang="en-US" dirty="0">
                <a:ea typeface="+mn-lt"/>
                <a:cs typeface="+mn-lt"/>
              </a:rPr>
              <a:t>Player can also interact with other fellow characters. </a:t>
            </a:r>
          </a:p>
        </p:txBody>
      </p:sp>
    </p:spTree>
    <p:extLst>
      <p:ext uri="{BB962C8B-B14F-4D97-AF65-F5344CB8AC3E}">
        <p14:creationId xmlns:p14="http://schemas.microsoft.com/office/powerpoint/2010/main" val="353357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87F2-834E-6754-6EFD-D512C679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9B3A5-534E-0AF2-A2BC-C79F0E685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en-US" dirty="0"/>
              <a:t>Loading different scenes, scene management </a:t>
            </a:r>
          </a:p>
          <a:p>
            <a:pPr marL="383540" indent="-383540"/>
            <a:r>
              <a:rPr lang="en-US" dirty="0"/>
              <a:t>Realistic and exact map of the Poly campus.</a:t>
            </a:r>
          </a:p>
          <a:p>
            <a:pPr marL="383540" indent="-383540"/>
            <a:r>
              <a:rPr lang="en-US" dirty="0"/>
              <a:t>Inventory System</a:t>
            </a:r>
          </a:p>
          <a:p>
            <a:pPr marL="383540" indent="-383540"/>
            <a:r>
              <a:rPr lang="en-US" dirty="0"/>
              <a:t>Melee Combat System</a:t>
            </a:r>
          </a:p>
          <a:p>
            <a:pPr marL="383540" indent="-383540"/>
            <a:r>
              <a:rPr lang="en-US" dirty="0"/>
              <a:t>Health System</a:t>
            </a:r>
          </a:p>
          <a:p>
            <a:pPr marL="383540" indent="-383540"/>
            <a:r>
              <a:rPr lang="en-US" dirty="0"/>
              <a:t>Main Menu, Game Over Menu and Pause Menu</a:t>
            </a:r>
          </a:p>
          <a:p>
            <a:pPr marL="383540" indent="-383540"/>
            <a:r>
              <a:rPr lang="en-US" dirty="0"/>
              <a:t>Pause, Menu, Quit, Resume options in the menus</a:t>
            </a:r>
          </a:p>
          <a:p>
            <a:pPr marL="383540" indent="-383540"/>
            <a:r>
              <a:rPr lang="en-US" dirty="0"/>
              <a:t>Conversation and Dialogue System</a:t>
            </a:r>
          </a:p>
        </p:txBody>
      </p:sp>
    </p:spTree>
    <p:extLst>
      <p:ext uri="{BB962C8B-B14F-4D97-AF65-F5344CB8AC3E}">
        <p14:creationId xmlns:p14="http://schemas.microsoft.com/office/powerpoint/2010/main" val="141556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1EA2-511E-796A-84B7-1B9B2BDFB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DFF0D-BCF4-7E3D-2A15-B4411FC46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055" y="1736249"/>
            <a:ext cx="2285796" cy="453508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ABA73C-ED21-B84E-6C45-C16E23017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08" y="2012167"/>
            <a:ext cx="6215248" cy="36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6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F3C-9F9B-6E4C-065F-D1EEEDBF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COMBAT</a:t>
            </a:r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DBEB4F88-023B-4D68-B169-E391DB3929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2525" y="1535285"/>
            <a:ext cx="4249971" cy="47394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822C7-FEA9-DD51-2530-B558E8441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308" y="2651710"/>
            <a:ext cx="1672570" cy="2093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2E026-566E-A1F6-6C58-5F9D3B282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262" y="2651710"/>
            <a:ext cx="1931445" cy="20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D3E7-0AA8-A104-5CD4-E97C3D08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E9E4C-17E6-24C7-EF34-FEBCC1A8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765" y="1654821"/>
            <a:ext cx="8443549" cy="4692458"/>
          </a:xfrm>
        </p:spPr>
      </p:pic>
    </p:spTree>
    <p:extLst>
      <p:ext uri="{BB962C8B-B14F-4D97-AF65-F5344CB8AC3E}">
        <p14:creationId xmlns:p14="http://schemas.microsoft.com/office/powerpoint/2010/main" val="157714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7BCC-6DC4-74E6-B78D-3E40C26E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MENU IN GAME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B5F30-569E-7D5F-64B3-5AD539508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338" y="1703373"/>
            <a:ext cx="7880388" cy="4581942"/>
          </a:xfrm>
        </p:spPr>
      </p:pic>
    </p:spTree>
    <p:extLst>
      <p:ext uri="{BB962C8B-B14F-4D97-AF65-F5344CB8AC3E}">
        <p14:creationId xmlns:p14="http://schemas.microsoft.com/office/powerpoint/2010/main" val="310129051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95</TotalTime>
  <Words>207</Words>
  <Application>Microsoft Office PowerPoint</Application>
  <PresentationFormat>Widescreen</PresentationFormat>
  <Paragraphs>36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Devils among Apocalypse</vt:lpstr>
      <vt:lpstr>OVERVIEW</vt:lpstr>
      <vt:lpstr>GAME DESIGN</vt:lpstr>
      <vt:lpstr>GAME PLAY</vt:lpstr>
      <vt:lpstr>FEATURES</vt:lpstr>
      <vt:lpstr>INVENTORY</vt:lpstr>
      <vt:lpstr>COMBAT</vt:lpstr>
      <vt:lpstr>CONVERSATION</vt:lpstr>
      <vt:lpstr>PAUSE MENU IN GAME</vt:lpstr>
      <vt:lpstr>GAME MENU</vt:lpstr>
      <vt:lpstr>GAME OVER SCREEN</vt:lpstr>
      <vt:lpstr>GROUP MEMBERS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Alok Purohit</dc:creator>
  <cp:lastModifiedBy>Alok Purohit</cp:lastModifiedBy>
  <cp:revision>97</cp:revision>
  <dcterms:created xsi:type="dcterms:W3CDTF">2022-11-30T18:09:24Z</dcterms:created>
  <dcterms:modified xsi:type="dcterms:W3CDTF">2022-12-01T23:19:55Z</dcterms:modified>
</cp:coreProperties>
</file>